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59" r:id="rId7"/>
    <p:sldId id="260" r:id="rId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  <a:endParaRPr kumimoji="1" lang="en-GB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7" idx="2"/>
            <a:endCxn id="13" idx="0"/>
          </p:cNvCxnSpPr>
          <p:nvPr/>
        </p:nvCxnSpPr>
        <p:spPr>
          <a:xfrm flipH="1">
            <a:off x="6463327" y="2653109"/>
            <a:ext cx="1250950" cy="494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5" idx="2"/>
            <a:endCxn id="14" idx="0"/>
          </p:cNvCxnSpPr>
          <p:nvPr/>
        </p:nvCxnSpPr>
        <p:spPr>
          <a:xfrm>
            <a:off x="8849579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086305" y="2658281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>
            <a:stCxn id="14" idx="2"/>
            <a:endCxn id="15" idx="0"/>
          </p:cNvCxnSpPr>
          <p:nvPr/>
        </p:nvCxnSpPr>
        <p:spPr>
          <a:xfrm>
            <a:off x="8849579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849579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/>
          <p:cNvCxnSpPr>
            <a:stCxn id="13" idx="2"/>
            <a:endCxn id="16" idx="0"/>
          </p:cNvCxnSpPr>
          <p:nvPr/>
        </p:nvCxnSpPr>
        <p:spPr>
          <a:xfrm flipH="1">
            <a:off x="4109295" y="3863991"/>
            <a:ext cx="2353768" cy="92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0" name="圖片 1069" descr="一張含有 螢幕擷取畫面, 多媒體, 視訊, 多媒體軟體 的圖片&#10;&#10;自動產生的描述"/>
          <p:cNvPicPr>
            <a:picLocks noChangeAspect="1"/>
          </p:cNvPicPr>
          <p:nvPr/>
        </p:nvPicPr>
        <p:blipFill rotWithShape="1">
          <a:blip r:embed="rId1"/>
          <a:srcRect l="6164" t="13833" r="14535" b="14130"/>
          <a:stretch>
            <a:fillRect/>
          </a:stretch>
        </p:blipFill>
        <p:spPr>
          <a:xfrm rot="5400000">
            <a:off x="6819412" y="3623566"/>
            <a:ext cx="703885" cy="1383836"/>
          </a:xfrm>
          <a:prstGeom prst="rect">
            <a:avLst/>
          </a:prstGeom>
        </p:spPr>
      </p:pic>
      <p:pic>
        <p:nvPicPr>
          <p:cNvPr id="1072" name="圖片 1071" descr="一張含有 室內, 牆, 螢幕擷取畫面, 人員 的圖片&#10;&#10;自動產生的描述"/>
          <p:cNvPicPr>
            <a:picLocks noChangeAspect="1"/>
          </p:cNvPicPr>
          <p:nvPr/>
        </p:nvPicPr>
        <p:blipFill rotWithShape="1">
          <a:blip r:embed="rId2"/>
          <a:srcRect l="6149" t="13833" r="14549" b="14130"/>
          <a:stretch>
            <a:fillRect/>
          </a:stretch>
        </p:blipFill>
        <p:spPr>
          <a:xfrm rot="5400000">
            <a:off x="9292366" y="3652606"/>
            <a:ext cx="716748" cy="1409127"/>
          </a:xfrm>
          <a:prstGeom prst="rect">
            <a:avLst/>
          </a:prstGeom>
        </p:spPr>
      </p:pic>
      <p:pic>
        <p:nvPicPr>
          <p:cNvPr id="1074" name="圖片 1073" descr="一張含有 人員, 室內, 牆, 潔淨 的圖片&#10;&#10;自動產生的描述"/>
          <p:cNvPicPr>
            <a:picLocks noChangeAspect="1"/>
          </p:cNvPicPr>
          <p:nvPr/>
        </p:nvPicPr>
        <p:blipFill rotWithShape="1">
          <a:blip r:embed="rId3"/>
          <a:srcRect l="1086" t="8017" r="4194" b="13695"/>
          <a:stretch>
            <a:fillRect/>
          </a:stretch>
        </p:blipFill>
        <p:spPr>
          <a:xfrm rot="5400000">
            <a:off x="8446298" y="5514149"/>
            <a:ext cx="806562" cy="1442784"/>
          </a:xfrm>
          <a:prstGeom prst="rect">
            <a:avLst/>
          </a:prstGeom>
        </p:spPr>
      </p:pic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2"/>
                </a:solidFill>
                <a:effectLst/>
                <a:latin typeface="SF Pro Text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295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467016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14" idx="2"/>
            <a:endCxn id="36" idx="0"/>
          </p:cNvCxnSpPr>
          <p:nvPr/>
        </p:nvCxnSpPr>
        <p:spPr>
          <a:xfrm>
            <a:off x="8936990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937844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10" y="2999740"/>
            <a:ext cx="3175" cy="566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67749" y="476793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105650" y="2456180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2606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>
            <a:stCxn id="36" idx="2"/>
            <a:endCxn id="15" idx="0"/>
          </p:cNvCxnSpPr>
          <p:nvPr/>
        </p:nvCxnSpPr>
        <p:spPr>
          <a:xfrm>
            <a:off x="8937625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5663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10" y="4283075"/>
            <a:ext cx="3175" cy="387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978910" y="2153285"/>
            <a:ext cx="2596515" cy="2437765"/>
          </a:xfrm>
          <a:prstGeom prst="bentConnector3">
            <a:avLst>
              <a:gd name="adj1" fmla="val 9386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82290" y="2782570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290" y="4090035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endCxn id="36" idx="1"/>
          </p:cNvCxnSpPr>
          <p:nvPr/>
        </p:nvCxnSpPr>
        <p:spPr>
          <a:xfrm flipV="1">
            <a:off x="5106035" y="3378200"/>
            <a:ext cx="2792095" cy="1640840"/>
          </a:xfrm>
          <a:prstGeom prst="bentConnector3">
            <a:avLst>
              <a:gd name="adj1" fmla="val 71730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截圖 2023-05-15 上午12.51.23"/>
          <p:cNvPicPr>
            <a:picLocks noChangeAspect="1"/>
          </p:cNvPicPr>
          <p:nvPr/>
        </p:nvPicPr>
        <p:blipFill>
          <a:blip r:embed="rId2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rcRect t="51072" r="7457"/>
          <a:stretch>
            <a:fillRect/>
          </a:stretch>
        </p:blipFill>
        <p:spPr>
          <a:xfrm rot="16200000">
            <a:off x="5496560" y="1884045"/>
            <a:ext cx="961390" cy="1000125"/>
          </a:xfrm>
          <a:prstGeom prst="foldedCorner">
            <a:avLst/>
          </a:prstGeom>
        </p:spPr>
      </p:pic>
      <p:pic>
        <p:nvPicPr>
          <p:cNvPr id="52" name="Picture 51" descr="截圖 2023-05-15 上午12.50.06"/>
          <p:cNvPicPr>
            <a:picLocks noChangeAspect="1"/>
          </p:cNvPicPr>
          <p:nvPr/>
        </p:nvPicPr>
        <p:blipFill>
          <a:blip r:embed="rId3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792085" y="3223895"/>
            <a:ext cx="882650" cy="1564005"/>
          </a:xfrm>
          <a:prstGeom prst="rect">
            <a:avLst/>
          </a:prstGeom>
        </p:spPr>
      </p:pic>
      <p:pic>
        <p:nvPicPr>
          <p:cNvPr id="53" name="圖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8640" y="2820035"/>
            <a:ext cx="807085" cy="580390"/>
          </a:xfrm>
          <a:prstGeom prst="rect">
            <a:avLst/>
          </a:prstGeom>
        </p:spPr>
      </p:pic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05384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420225" y="3444240"/>
            <a:ext cx="1605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16200000">
            <a:off x="6153785" y="4478020"/>
            <a:ext cx="705485" cy="628015"/>
          </a:xfrm>
          <a:prstGeom prst="bentConnector3">
            <a:avLst>
              <a:gd name="adj1" fmla="val 49955"/>
            </a:avLst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1166</Words>
  <Application>WPS Presentation</Application>
  <PresentationFormat>寬螢幕</PresentationFormat>
  <Paragraphs>144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9" baseType="lpstr">
      <vt:lpstr>Arial</vt:lpstr>
      <vt:lpstr>SimSun</vt:lpstr>
      <vt:lpstr>Wingdings</vt:lpstr>
      <vt:lpstr>Times New Roman</vt:lpstr>
      <vt:lpstr>Calibri</vt:lpstr>
      <vt:lpstr>Arial</vt:lpstr>
      <vt:lpstr>SF Pro Text</vt:lpstr>
      <vt:lpstr>Segoe Print</vt:lpstr>
      <vt:lpstr>Microsoft YaHei</vt:lpstr>
      <vt:lpstr>Arial Unicode MS</vt:lpstr>
      <vt:lpstr>新細明體</vt:lpstr>
      <vt:lpstr>Calibri Light</vt:lpstr>
      <vt:lpstr>Calibri</vt:lpstr>
      <vt:lpstr>Office 佈景主題</vt:lpstr>
      <vt:lpstr>PowerPoint 演示文稿</vt:lpstr>
      <vt:lpstr>Software Ver 1: Reconstruct 3D</vt:lpstr>
      <vt:lpstr>Dual camera estimate depth</vt:lpstr>
      <vt:lpstr>Software Ver 1: Reconstruct 3D</vt:lpstr>
      <vt:lpstr>Software Ver 2: hand contour segmentation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user</cp:lastModifiedBy>
  <cp:revision>8</cp:revision>
  <dcterms:created xsi:type="dcterms:W3CDTF">2023-05-14T10:31:00Z</dcterms:created>
  <dcterms:modified xsi:type="dcterms:W3CDTF">2023-05-15T19:09:58Z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